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F54C98-1A7C-7040-3893-DAD5225D2D70}" v="113" dt="2022-11-16T18:46:28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cca, Kimberly (DDOT)" userId="S::kvacca@ddot.dc.gov::d8f48cf5-f201-464b-ba0c-9e72ee228b8d" providerId="AD" clId="Web-{6CF54C98-1A7C-7040-3893-DAD5225D2D70}"/>
    <pc:docChg chg="modSld">
      <pc:chgData name="Vacca, Kimberly (DDOT)" userId="S::kvacca@ddot.dc.gov::d8f48cf5-f201-464b-ba0c-9e72ee228b8d" providerId="AD" clId="Web-{6CF54C98-1A7C-7040-3893-DAD5225D2D70}" dt="2022-11-16T18:46:27.412" v="56" actId="20577"/>
      <pc:docMkLst>
        <pc:docMk/>
      </pc:docMkLst>
      <pc:sldChg chg="modSp">
        <pc:chgData name="Vacca, Kimberly (DDOT)" userId="S::kvacca@ddot.dc.gov::d8f48cf5-f201-464b-ba0c-9e72ee228b8d" providerId="AD" clId="Web-{6CF54C98-1A7C-7040-3893-DAD5225D2D70}" dt="2022-11-16T18:46:27.412" v="56" actId="20577"/>
        <pc:sldMkLst>
          <pc:docMk/>
          <pc:sldMk cId="2085037836" sldId="256"/>
        </pc:sldMkLst>
        <pc:spChg chg="mod">
          <ac:chgData name="Vacca, Kimberly (DDOT)" userId="S::kvacca@ddot.dc.gov::d8f48cf5-f201-464b-ba0c-9e72ee228b8d" providerId="AD" clId="Web-{6CF54C98-1A7C-7040-3893-DAD5225D2D70}" dt="2022-11-16T18:46:27.412" v="56" actId="20577"/>
          <ac:spMkLst>
            <pc:docMk/>
            <pc:sldMk cId="2085037836" sldId="256"/>
            <ac:spMk id="7" creationId="{A768A422-6209-7EA7-8E8E-4338F8089CD7}"/>
          </ac:spMkLst>
        </pc:spChg>
        <pc:spChg chg="mod">
          <ac:chgData name="Vacca, Kimberly (DDOT)" userId="S::kvacca@ddot.dc.gov::d8f48cf5-f201-464b-ba0c-9e72ee228b8d" providerId="AD" clId="Web-{6CF54C98-1A7C-7040-3893-DAD5225D2D70}" dt="2022-11-16T18:11:57.518" v="30" actId="1076"/>
          <ac:spMkLst>
            <pc:docMk/>
            <pc:sldMk cId="2085037836" sldId="256"/>
            <ac:spMk id="31" creationId="{D283F71E-D8DD-9F8C-2E99-7FDDCD48C034}"/>
          </ac:spMkLst>
        </pc:spChg>
      </pc:sldChg>
    </pc:docChg>
  </pc:docChgLst>
  <pc:docChgLst>
    <pc:chgData name="Vacca, Kimberly (DDOT)" userId="d8f48cf5-f201-464b-ba0c-9e72ee228b8d" providerId="ADAL" clId="{428A1160-9385-4F5D-9991-44234A1DDFB7}"/>
    <pc:docChg chg="undo custSel modSld">
      <pc:chgData name="Vacca, Kimberly (DDOT)" userId="d8f48cf5-f201-464b-ba0c-9e72ee228b8d" providerId="ADAL" clId="{428A1160-9385-4F5D-9991-44234A1DDFB7}" dt="2022-11-14T17:39:02.428" v="3" actId="27107"/>
      <pc:docMkLst>
        <pc:docMk/>
      </pc:docMkLst>
      <pc:sldChg chg="modSp mod">
        <pc:chgData name="Vacca, Kimberly (DDOT)" userId="d8f48cf5-f201-464b-ba0c-9e72ee228b8d" providerId="ADAL" clId="{428A1160-9385-4F5D-9991-44234A1DDFB7}" dt="2022-11-14T17:39:02.428" v="3" actId="27107"/>
        <pc:sldMkLst>
          <pc:docMk/>
          <pc:sldMk cId="2085037836" sldId="256"/>
        </pc:sldMkLst>
        <pc:spChg chg="mod">
          <ac:chgData name="Vacca, Kimberly (DDOT)" userId="d8f48cf5-f201-464b-ba0c-9e72ee228b8d" providerId="ADAL" clId="{428A1160-9385-4F5D-9991-44234A1DDFB7}" dt="2022-11-14T17:39:02.428" v="3" actId="27107"/>
          <ac:spMkLst>
            <pc:docMk/>
            <pc:sldMk cId="2085037836" sldId="256"/>
            <ac:spMk id="7" creationId="{A768A422-6209-7EA7-8E8E-4338F8089CD7}"/>
          </ac:spMkLst>
        </pc:spChg>
        <pc:spChg chg="mod">
          <ac:chgData name="Vacca, Kimberly (DDOT)" userId="d8f48cf5-f201-464b-ba0c-9e72ee228b8d" providerId="ADAL" clId="{428A1160-9385-4F5D-9991-44234A1DDFB7}" dt="2022-11-14T17:38:51.864" v="2" actId="1076"/>
          <ac:spMkLst>
            <pc:docMk/>
            <pc:sldMk cId="2085037836" sldId="256"/>
            <ac:spMk id="45" creationId="{7DE92221-C50E-90FF-DDFA-2BB2CDB01065}"/>
          </ac:spMkLst>
        </pc:spChg>
        <pc:picChg chg="mod">
          <ac:chgData name="Vacca, Kimberly (DDOT)" userId="d8f48cf5-f201-464b-ba0c-9e72ee228b8d" providerId="ADAL" clId="{428A1160-9385-4F5D-9991-44234A1DDFB7}" dt="2022-11-14T17:38:46.914" v="1" actId="1076"/>
          <ac:picMkLst>
            <pc:docMk/>
            <pc:sldMk cId="2085037836" sldId="256"/>
            <ac:picMk id="12" creationId="{2D2A0BFA-FED1-312B-BD6C-BC7709FFA4B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7D6EB-C96F-43F2-B16A-111A0F25EAEF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77763-7F56-4F92-91AB-D6326BD78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3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4A19B-9058-B6A8-9209-C41E7639A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D2A2D-FA61-3668-3C58-997DE7151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C2D4F-0FFE-ED2F-7926-260551FE4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E042-6857-446B-9A8F-8E233991AAE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D0E9D-1CCD-55F6-E5F4-D4AB04B6C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17212-9378-ED93-142B-C629CA9E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ACE6-B47E-4274-93EB-A8D47619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6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166CC-74EB-CA6F-8C0B-4A3C20BCE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9DD46-BCDF-F334-1516-EFF492D76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BA30B-6CB8-6A4D-ABC0-E468AFBD8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E042-6857-446B-9A8F-8E233991AAE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3EF35-8212-0E3A-2B00-0B6B08A9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617FE-D22A-0C45-88F3-9FECF56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ACE6-B47E-4274-93EB-A8D47619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8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DFCA0-FDFB-18C0-C7B2-D664ED4A1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87252-E4B2-E1D2-7EFE-B3B0B95B0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4F9DD-E139-99A3-B119-DAE779993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E042-6857-446B-9A8F-8E233991AAE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2F675-D03E-B65C-DCA9-EBB1BAF5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74CFB-D622-BD59-D174-C63720AB3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ACE6-B47E-4274-93EB-A8D47619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1A197-494E-29F0-1476-7B6512FD1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C58FB-4276-C6EA-1305-74ADB26EE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3FABC-EAEC-5C00-18A4-1172E162D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E042-6857-446B-9A8F-8E233991AAE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D68A5-1D18-4EAD-0BBA-A852592B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A2C2F-6D7F-CC79-46C4-E29D2D4F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ACE6-B47E-4274-93EB-A8D47619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8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92EC2-FE6B-3644-21C1-584C14D7F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167FB-20A1-4716-54C3-F613E914D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34255-F861-F928-B810-3A2A427C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E042-6857-446B-9A8F-8E233991AAE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218F1-20A0-ADBC-19B4-94270AC45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9B8A2-621F-407C-C982-A685740B0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ACE6-B47E-4274-93EB-A8D47619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68CF7-8432-D052-2FC1-623C322B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771B6-B34D-4751-2816-FD500A252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1BE67-AE4D-C916-7C15-3F064F6D0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746A1-0ADF-EBCA-8A43-3B20DD551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E042-6857-446B-9A8F-8E233991AAE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5A752-7500-E64D-9B2F-E634E5C9E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89FCD-80C5-FBD3-E708-3EFA6404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ACE6-B47E-4274-93EB-A8D47619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2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A752A-7017-487F-CD29-001151D9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DF58F-2CAD-A577-A16B-780029D96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CC148-C0C3-689E-32E9-1DDBF8E9B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A93587-C71A-ED8C-05D1-A2B8A434D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F2FB90-6086-39B9-6C7C-9C079751B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8C120E-9258-989E-F76A-2D1746EE9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E042-6857-446B-9A8F-8E233991AAE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A7E809-32DC-4D94-4B5C-8048E961F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78ED26-F2D4-913A-AA55-0E464224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ACE6-B47E-4274-93EB-A8D47619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2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AB3E6-754B-1B79-9A6E-C0D3C7DF0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AE049A-64E2-BC3A-ED4A-1B46A493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E042-6857-446B-9A8F-8E233991AAE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6EEA7F-6243-5328-26FC-1664B8659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1EC9EE-78B6-BA77-0009-1862D37B4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ACE6-B47E-4274-93EB-A8D47619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1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E22A3-CB2F-F422-11BE-EAC0560F4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E042-6857-446B-9A8F-8E233991AAE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B34C7-8315-1C57-5A84-1FFACBF91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4BAC8-1702-6811-4518-FD5EF554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ACE6-B47E-4274-93EB-A8D47619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8C44-78B4-BE1C-50B1-F831B87F9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09389-12CB-592A-33AC-7E0DF5B1A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26FA6-5808-F9D1-28F6-5D0AE9B1D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67EF7-469F-6081-C42B-1A4458CD6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E042-6857-446B-9A8F-8E233991AAE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F6441-BC2E-8813-49FE-78A372A5A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08E8C-8DEA-3829-3DF7-8A77F4AF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ACE6-B47E-4274-93EB-A8D47619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4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837D4-21AB-390D-D10B-5F2781883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EBB599-10DB-2A53-04CA-7836717FF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C5950-9180-16A3-6589-9555D0E36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301A3-6A3B-9B9E-5147-C5A61E9AC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E042-6857-446B-9A8F-8E233991AAE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0F744-4A04-E5ED-F3AE-0605D91D6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CC784-C130-2944-452F-4C3311AB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ACE6-B47E-4274-93EB-A8D47619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3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C1E97D-6EC8-7919-FF3D-97542331C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7423D-4BF5-ED29-0E5E-20B002C3F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030E1-08FC-24B8-57AA-6026D38830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DE042-6857-446B-9A8F-8E233991AAE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CB914-EFED-EE44-CA85-B63C5F7AD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B5412-3093-E414-FB61-5424FB2A9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1ACE6-B47E-4274-93EB-A8D47619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1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Arrow Up with solid fill">
            <a:extLst>
              <a:ext uri="{FF2B5EF4-FFF2-40B4-BE49-F238E27FC236}">
                <a16:creationId xmlns:a16="http://schemas.microsoft.com/office/drawing/2014/main" id="{2237A298-BA5B-AB27-B4A0-6F4537F96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5776855"/>
            <a:ext cx="774551" cy="5280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FA9CCF-7089-EBD1-D2A8-9EC4189C1CC2}"/>
              </a:ext>
            </a:extLst>
          </p:cNvPr>
          <p:cNvSpPr txBox="1"/>
          <p:nvPr/>
        </p:nvSpPr>
        <p:spPr>
          <a:xfrm>
            <a:off x="96818" y="6211669"/>
            <a:ext cx="580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68A422-6209-7EA7-8E8E-4338F8089CD7}"/>
              </a:ext>
            </a:extLst>
          </p:cNvPr>
          <p:cNvSpPr txBox="1"/>
          <p:nvPr/>
        </p:nvSpPr>
        <p:spPr>
          <a:xfrm>
            <a:off x="64534" y="1543198"/>
            <a:ext cx="2368736" cy="34932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u="sng" dirty="0"/>
              <a:t>CONDITIONS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Use 28” high MUTCD standard cones.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Provide two ROAD CLOSED (R11-2) </a:t>
            </a:r>
            <a:r>
              <a:rPr lang="en-US" sz="1400" dirty="0">
                <a:ea typeface="+mn-lt"/>
                <a:cs typeface="+mn-lt"/>
              </a:rPr>
              <a:t>48”x30”</a:t>
            </a:r>
            <a:r>
              <a:rPr lang="en-US" sz="1400" dirty="0"/>
              <a:t> signs with white background and black color letters. The size of the letters must be a min. of 4” and upper case. Signs can be handmade.</a:t>
            </a:r>
            <a:endParaRPr lang="en-US" sz="1400" dirty="0">
              <a:cs typeface="Calibri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Provide and maintain a 20’ wide fire lane at all times.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D12967-60B5-D30E-772B-A9E51D8F0332}"/>
              </a:ext>
            </a:extLst>
          </p:cNvPr>
          <p:cNvSpPr txBox="1"/>
          <p:nvPr/>
        </p:nvSpPr>
        <p:spPr>
          <a:xfrm>
            <a:off x="1326776" y="80682"/>
            <a:ext cx="95384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BLOCK PARTY TRAFFIC CONTROL PLAN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B572A-270E-514C-031A-7EE4CE76E7FB}"/>
              </a:ext>
            </a:extLst>
          </p:cNvPr>
          <p:cNvSpPr txBox="1"/>
          <p:nvPr/>
        </p:nvSpPr>
        <p:spPr>
          <a:xfrm>
            <a:off x="1619023" y="850123"/>
            <a:ext cx="4203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Tracking Number: ____________________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7268D5-DA2B-09F7-4075-553D93A20FFB}"/>
              </a:ext>
            </a:extLst>
          </p:cNvPr>
          <p:cNvSpPr txBox="1"/>
          <p:nvPr/>
        </p:nvSpPr>
        <p:spPr>
          <a:xfrm>
            <a:off x="6132252" y="850123"/>
            <a:ext cx="4498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 Party Location: ____________________</a:t>
            </a:r>
          </a:p>
        </p:txBody>
      </p:sp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2D2A0BFA-FED1-312B-BD6C-BC7709FFA4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576" y="1482539"/>
            <a:ext cx="9412941" cy="5294779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440A092-BD35-AA49-B60A-3E83EA059687}"/>
              </a:ext>
            </a:extLst>
          </p:cNvPr>
          <p:cNvSpPr/>
          <p:nvPr/>
        </p:nvSpPr>
        <p:spPr>
          <a:xfrm rot="5400000">
            <a:off x="3311604" y="3949781"/>
            <a:ext cx="654423" cy="36029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ROAD CLOSED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7648D54-4892-6C11-9291-BBB0CA374DE8}"/>
              </a:ext>
            </a:extLst>
          </p:cNvPr>
          <p:cNvSpPr/>
          <p:nvPr/>
        </p:nvSpPr>
        <p:spPr>
          <a:xfrm>
            <a:off x="3926541" y="3746524"/>
            <a:ext cx="98611" cy="11238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A586ABE-C533-98CB-B207-22F8340BA539}"/>
              </a:ext>
            </a:extLst>
          </p:cNvPr>
          <p:cNvSpPr/>
          <p:nvPr/>
        </p:nvSpPr>
        <p:spPr>
          <a:xfrm rot="16200000">
            <a:off x="10619543" y="3949781"/>
            <a:ext cx="654423" cy="36029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ROAD CLOSED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AED817F-0906-1065-4C58-1FD6AAC8A07C}"/>
              </a:ext>
            </a:extLst>
          </p:cNvPr>
          <p:cNvSpPr/>
          <p:nvPr/>
        </p:nvSpPr>
        <p:spPr>
          <a:xfrm>
            <a:off x="3931022" y="3858908"/>
            <a:ext cx="98611" cy="11238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DE7AD59-EF15-B26A-95B0-178ECFB8A769}"/>
              </a:ext>
            </a:extLst>
          </p:cNvPr>
          <p:cNvSpPr/>
          <p:nvPr/>
        </p:nvSpPr>
        <p:spPr>
          <a:xfrm>
            <a:off x="3931022" y="3971292"/>
            <a:ext cx="98611" cy="11238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A430084-2212-F946-D4EC-530B385EAF08}"/>
              </a:ext>
            </a:extLst>
          </p:cNvPr>
          <p:cNvSpPr/>
          <p:nvPr/>
        </p:nvSpPr>
        <p:spPr>
          <a:xfrm>
            <a:off x="3922060" y="4083676"/>
            <a:ext cx="98611" cy="11238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CD63BF-567E-E2E2-9967-81E64BF2E736}"/>
              </a:ext>
            </a:extLst>
          </p:cNvPr>
          <p:cNvSpPr/>
          <p:nvPr/>
        </p:nvSpPr>
        <p:spPr>
          <a:xfrm>
            <a:off x="3926541" y="4196060"/>
            <a:ext cx="98611" cy="11238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BD252BE-442A-3A8A-5EF1-F1D1CA4A4B21}"/>
              </a:ext>
            </a:extLst>
          </p:cNvPr>
          <p:cNvSpPr/>
          <p:nvPr/>
        </p:nvSpPr>
        <p:spPr>
          <a:xfrm>
            <a:off x="3926541" y="4308444"/>
            <a:ext cx="98611" cy="11238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8978167-92F7-B6C7-93F3-E9EB6E6E322A}"/>
              </a:ext>
            </a:extLst>
          </p:cNvPr>
          <p:cNvSpPr/>
          <p:nvPr/>
        </p:nvSpPr>
        <p:spPr>
          <a:xfrm>
            <a:off x="10581935" y="3782835"/>
            <a:ext cx="98611" cy="11238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9EBF8DF-7B11-CBC6-40F6-F12960002F61}"/>
              </a:ext>
            </a:extLst>
          </p:cNvPr>
          <p:cNvSpPr/>
          <p:nvPr/>
        </p:nvSpPr>
        <p:spPr>
          <a:xfrm>
            <a:off x="10586416" y="3895219"/>
            <a:ext cx="98611" cy="11238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7754D26-62F6-5B4F-1B22-483ECF1BF2A8}"/>
              </a:ext>
            </a:extLst>
          </p:cNvPr>
          <p:cNvSpPr/>
          <p:nvPr/>
        </p:nvSpPr>
        <p:spPr>
          <a:xfrm>
            <a:off x="10586416" y="4007603"/>
            <a:ext cx="98611" cy="11238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BCE764F-19BE-B7C4-A33D-71A027931EC2}"/>
              </a:ext>
            </a:extLst>
          </p:cNvPr>
          <p:cNvSpPr/>
          <p:nvPr/>
        </p:nvSpPr>
        <p:spPr>
          <a:xfrm>
            <a:off x="10577454" y="4119987"/>
            <a:ext cx="98611" cy="11238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1542B4B-681E-0CE5-DAE3-0DE4F94BF375}"/>
              </a:ext>
            </a:extLst>
          </p:cNvPr>
          <p:cNvSpPr/>
          <p:nvPr/>
        </p:nvSpPr>
        <p:spPr>
          <a:xfrm>
            <a:off x="10581935" y="4232371"/>
            <a:ext cx="98611" cy="11238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B68B28F-6FA3-2C07-C514-1A9F901C3BDD}"/>
              </a:ext>
            </a:extLst>
          </p:cNvPr>
          <p:cNvSpPr/>
          <p:nvPr/>
        </p:nvSpPr>
        <p:spPr>
          <a:xfrm>
            <a:off x="10581935" y="4344755"/>
            <a:ext cx="98611" cy="11238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Graphic 27" descr="Car with solid fill">
            <a:extLst>
              <a:ext uri="{FF2B5EF4-FFF2-40B4-BE49-F238E27FC236}">
                <a16:creationId xmlns:a16="http://schemas.microsoft.com/office/drawing/2014/main" id="{A96F37FF-9DEC-D6E7-D511-2E46076A35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3933320" y="3775918"/>
            <a:ext cx="432636" cy="432636"/>
          </a:xfrm>
          <a:prstGeom prst="rect">
            <a:avLst/>
          </a:prstGeom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9EF8515C-E14B-DF5D-8D02-0EF0F781A23D}"/>
              </a:ext>
            </a:extLst>
          </p:cNvPr>
          <p:cNvSpPr/>
          <p:nvPr/>
        </p:nvSpPr>
        <p:spPr>
          <a:xfrm>
            <a:off x="787338" y="6186668"/>
            <a:ext cx="98611" cy="112384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283F71E-D8DD-9F8C-2E99-7FDDCD48C034}"/>
              </a:ext>
            </a:extLst>
          </p:cNvPr>
          <p:cNvSpPr txBox="1"/>
          <p:nvPr/>
        </p:nvSpPr>
        <p:spPr>
          <a:xfrm>
            <a:off x="1067839" y="6113102"/>
            <a:ext cx="925253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400" dirty="0"/>
              <a:t>28" Cones</a:t>
            </a:r>
          </a:p>
        </p:txBody>
      </p:sp>
      <p:pic>
        <p:nvPicPr>
          <p:cNvPr id="32" name="Graphic 31" descr="Car with solid fill">
            <a:extLst>
              <a:ext uri="{FF2B5EF4-FFF2-40B4-BE49-F238E27FC236}">
                <a16:creationId xmlns:a16="http://schemas.microsoft.com/office/drawing/2014/main" id="{44DF3D26-8438-09A7-8BC7-B672A387EA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6200000">
            <a:off x="10217422" y="3792830"/>
            <a:ext cx="432636" cy="432636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37D0523-B379-1A22-8311-91D22973B5BC}"/>
              </a:ext>
            </a:extLst>
          </p:cNvPr>
          <p:cNvCxnSpPr>
            <a:cxnSpLocks/>
          </p:cNvCxnSpPr>
          <p:nvPr/>
        </p:nvCxnSpPr>
        <p:spPr>
          <a:xfrm flipV="1">
            <a:off x="4213012" y="4252252"/>
            <a:ext cx="6198973" cy="11009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F16EE67-961E-9DF9-DB39-C254F153C0CF}"/>
              </a:ext>
            </a:extLst>
          </p:cNvPr>
          <p:cNvSpPr txBox="1"/>
          <p:nvPr/>
        </p:nvSpPr>
        <p:spPr>
          <a:xfrm>
            <a:off x="6788957" y="4226136"/>
            <a:ext cx="1047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20’ FIRE LANE</a:t>
            </a:r>
          </a:p>
        </p:txBody>
      </p:sp>
      <p:pic>
        <p:nvPicPr>
          <p:cNvPr id="37" name="Graphic 36" descr="Car with solid fill">
            <a:extLst>
              <a:ext uri="{FF2B5EF4-FFF2-40B4-BE49-F238E27FC236}">
                <a16:creationId xmlns:a16="http://schemas.microsoft.com/office/drawing/2014/main" id="{41EEC483-5620-2E03-EEF8-6AC8054140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1533" y="6344682"/>
            <a:ext cx="432636" cy="432636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7EF8B3D-3C21-70D5-D065-EE4264E8E629}"/>
              </a:ext>
            </a:extLst>
          </p:cNvPr>
          <p:cNvSpPr txBox="1"/>
          <p:nvPr/>
        </p:nvSpPr>
        <p:spPr>
          <a:xfrm>
            <a:off x="1055521" y="6409021"/>
            <a:ext cx="1377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Personal Vehicle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F7DFF3C-D0BC-3FB7-5DB9-CCE3E08D5771}"/>
              </a:ext>
            </a:extLst>
          </p:cNvPr>
          <p:cNvSpPr txBox="1"/>
          <p:nvPr/>
        </p:nvSpPr>
        <p:spPr>
          <a:xfrm>
            <a:off x="661533" y="5800442"/>
            <a:ext cx="714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Legend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5A194A7-91F7-252D-8247-8E736D9F7AAE}"/>
              </a:ext>
            </a:extLst>
          </p:cNvPr>
          <p:cNvSpPr/>
          <p:nvPr/>
        </p:nvSpPr>
        <p:spPr>
          <a:xfrm>
            <a:off x="4294095" y="3746524"/>
            <a:ext cx="5995190" cy="485847"/>
          </a:xfrm>
          <a:prstGeom prst="rect">
            <a:avLst/>
          </a:prstGeom>
          <a:pattFill prst="dotGrid">
            <a:fgClr>
              <a:schemeClr val="bg1"/>
            </a:fgClr>
            <a:bgClr>
              <a:srgbClr val="C0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6A8FED-85EB-0F34-89B4-3AEA0AE1628A}"/>
              </a:ext>
            </a:extLst>
          </p:cNvPr>
          <p:cNvSpPr txBox="1"/>
          <p:nvPr/>
        </p:nvSpPr>
        <p:spPr>
          <a:xfrm>
            <a:off x="6690788" y="1951953"/>
            <a:ext cx="1201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Street B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76572D9-58B7-F742-3B70-4DC0DB97EB9D}"/>
              </a:ext>
            </a:extLst>
          </p:cNvPr>
          <p:cNvSpPr txBox="1"/>
          <p:nvPr/>
        </p:nvSpPr>
        <p:spPr>
          <a:xfrm>
            <a:off x="6788957" y="5837387"/>
            <a:ext cx="1201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Street 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4025EDD-8D57-4CE8-9804-DEF8BB20338B}"/>
              </a:ext>
            </a:extLst>
          </p:cNvPr>
          <p:cNvSpPr txBox="1"/>
          <p:nvPr/>
        </p:nvSpPr>
        <p:spPr>
          <a:xfrm rot="16200000">
            <a:off x="2671573" y="4285170"/>
            <a:ext cx="1198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Street 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DE92221-C50E-90FF-DDFA-2BB2CDB01065}"/>
              </a:ext>
            </a:extLst>
          </p:cNvPr>
          <p:cNvSpPr txBox="1"/>
          <p:nvPr/>
        </p:nvSpPr>
        <p:spPr>
          <a:xfrm rot="16200000">
            <a:off x="10578352" y="5007319"/>
            <a:ext cx="1198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Street 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F318E9F-8EDC-C60B-BEF4-6D21757303C2}"/>
              </a:ext>
            </a:extLst>
          </p:cNvPr>
          <p:cNvSpPr txBox="1"/>
          <p:nvPr/>
        </p:nvSpPr>
        <p:spPr>
          <a:xfrm>
            <a:off x="6654857" y="3397243"/>
            <a:ext cx="1201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Street A</a:t>
            </a:r>
          </a:p>
        </p:txBody>
      </p:sp>
    </p:spTree>
    <p:extLst>
      <p:ext uri="{BB962C8B-B14F-4D97-AF65-F5344CB8AC3E}">
        <p14:creationId xmlns:p14="http://schemas.microsoft.com/office/powerpoint/2010/main" val="2085037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2397f7b-db82-4741-8e88-29254f84cd7d">
      <Terms xmlns="http://schemas.microsoft.com/office/infopath/2007/PartnerControls"/>
    </lcf76f155ced4ddcb4097134ff3c332f>
    <TaxCatchAll xmlns="14062e29-17bc-49c5-955d-7e3fdf9f876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34049C464DFA43A93F2C2D4A4752BA" ma:contentTypeVersion="14" ma:contentTypeDescription="Create a new document." ma:contentTypeScope="" ma:versionID="1ba953f4d1ec5c0e016d321d68e3b5d6">
  <xsd:schema xmlns:xsd="http://www.w3.org/2001/XMLSchema" xmlns:xs="http://www.w3.org/2001/XMLSchema" xmlns:p="http://schemas.microsoft.com/office/2006/metadata/properties" xmlns:ns2="42397f7b-db82-4741-8e88-29254f84cd7d" xmlns:ns3="14062e29-17bc-49c5-955d-7e3fdf9f8763" targetNamespace="http://schemas.microsoft.com/office/2006/metadata/properties" ma:root="true" ma:fieldsID="db526ed9a4fe1e374e252decb0eceadf" ns2:_="" ns3:_="">
    <xsd:import namespace="42397f7b-db82-4741-8e88-29254f84cd7d"/>
    <xsd:import namespace="14062e29-17bc-49c5-955d-7e3fdf9f87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97f7b-db82-4741-8e88-29254f84cd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3549e45-1cf5-44e0-acae-db85769a36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062e29-17bc-49c5-955d-7e3fdf9f876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bf08116-3889-459e-b03f-cea86d73a646}" ma:internalName="TaxCatchAll" ma:showField="CatchAllData" ma:web="14062e29-17bc-49c5-955d-7e3fdf9f87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C9C62F-699A-495F-96BC-1BBA989417E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4062e29-17bc-49c5-955d-7e3fdf9f8763"/>
    <ds:schemaRef ds:uri="42397f7b-db82-4741-8e88-29254f84cd7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EE56C7-17B1-4D4D-A9FE-1CC61FD31A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397f7b-db82-4741-8e88-29254f84cd7d"/>
    <ds:schemaRef ds:uri="14062e29-17bc-49c5-955d-7e3fdf9f87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71A350-6338-4070-911A-1DE372F634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Vacca, Kimberly (DDOT)</dc:creator>
  <cp:lastModifiedBy>Vacca, Kimberly (DDOT)</cp:lastModifiedBy>
  <cp:revision>17</cp:revision>
  <dcterms:created xsi:type="dcterms:W3CDTF">2022-11-14T16:37:43Z</dcterms:created>
  <dcterms:modified xsi:type="dcterms:W3CDTF">2022-11-16T18:46:28Z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0x0101005734049C464DFA43A93F2C2D4A4752BA</vt:lpwstr>
  </property>
  <property fmtid="{D5CDD505-2E9C-101B-9397-08002B2CF9AE}" pid="3" name="MediaServiceImageTags">
    <vt:lpwstr/>
  </property>
</Properties>
</file>