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</p:sldMasterIdLst>
  <p:sldIdLst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39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84" algn="l" defTabSz="9139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67" algn="l" defTabSz="9139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48" algn="l" defTabSz="9139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32" algn="l" defTabSz="9139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16" algn="l" defTabSz="9139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00" algn="l" defTabSz="9139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82" algn="l" defTabSz="9139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64" algn="l" defTabSz="9139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5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9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89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6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5" indent="0">
              <a:buNone/>
              <a:defRPr sz="1800" b="1"/>
            </a:lvl3pPr>
            <a:lvl4pPr marL="1371427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1" indent="0">
              <a:buNone/>
              <a:defRPr sz="1600" b="1"/>
            </a:lvl6pPr>
            <a:lvl7pPr marL="2742854" indent="0">
              <a:buNone/>
              <a:defRPr sz="1600" b="1"/>
            </a:lvl7pPr>
            <a:lvl8pPr marL="3199996" indent="0">
              <a:buNone/>
              <a:defRPr sz="1600" b="1"/>
            </a:lvl8pPr>
            <a:lvl9pPr marL="36571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5" indent="0">
              <a:buNone/>
              <a:defRPr sz="1800" b="1"/>
            </a:lvl3pPr>
            <a:lvl4pPr marL="1371427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1" indent="0">
              <a:buNone/>
              <a:defRPr sz="1600" b="1"/>
            </a:lvl6pPr>
            <a:lvl7pPr marL="2742854" indent="0">
              <a:buNone/>
              <a:defRPr sz="1600" b="1"/>
            </a:lvl7pPr>
            <a:lvl8pPr marL="3199996" indent="0">
              <a:buNone/>
              <a:defRPr sz="1600" b="1"/>
            </a:lvl8pPr>
            <a:lvl9pPr marL="36571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72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38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40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5" indent="0">
              <a:buNone/>
              <a:defRPr sz="1000"/>
            </a:lvl3pPr>
            <a:lvl4pPr marL="1371427" indent="0">
              <a:buNone/>
              <a:defRPr sz="900"/>
            </a:lvl4pPr>
            <a:lvl5pPr marL="1828569" indent="0">
              <a:buNone/>
              <a:defRPr sz="900"/>
            </a:lvl5pPr>
            <a:lvl6pPr marL="2285711" indent="0">
              <a:buNone/>
              <a:defRPr sz="900"/>
            </a:lvl6pPr>
            <a:lvl7pPr marL="2742854" indent="0">
              <a:buNone/>
              <a:defRPr sz="900"/>
            </a:lvl7pPr>
            <a:lvl8pPr marL="3199996" indent="0">
              <a:buNone/>
              <a:defRPr sz="900"/>
            </a:lvl8pPr>
            <a:lvl9pPr marL="36571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4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5" indent="0">
              <a:buNone/>
              <a:defRPr sz="2400"/>
            </a:lvl3pPr>
            <a:lvl4pPr marL="1371427" indent="0">
              <a:buNone/>
              <a:defRPr sz="2000"/>
            </a:lvl4pPr>
            <a:lvl5pPr marL="1828569" indent="0">
              <a:buNone/>
              <a:defRPr sz="2000"/>
            </a:lvl5pPr>
            <a:lvl6pPr marL="2285711" indent="0">
              <a:buNone/>
              <a:defRPr sz="2000"/>
            </a:lvl6pPr>
            <a:lvl7pPr marL="2742854" indent="0">
              <a:buNone/>
              <a:defRPr sz="2000"/>
            </a:lvl7pPr>
            <a:lvl8pPr marL="3199996" indent="0">
              <a:buNone/>
              <a:defRPr sz="2000"/>
            </a:lvl8pPr>
            <a:lvl9pPr marL="365713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5" indent="0">
              <a:buNone/>
              <a:defRPr sz="1000"/>
            </a:lvl3pPr>
            <a:lvl4pPr marL="1371427" indent="0">
              <a:buNone/>
              <a:defRPr sz="900"/>
            </a:lvl4pPr>
            <a:lvl5pPr marL="1828569" indent="0">
              <a:buNone/>
              <a:defRPr sz="900"/>
            </a:lvl5pPr>
            <a:lvl6pPr marL="2285711" indent="0">
              <a:buNone/>
              <a:defRPr sz="900"/>
            </a:lvl6pPr>
            <a:lvl7pPr marL="2742854" indent="0">
              <a:buNone/>
              <a:defRPr sz="900"/>
            </a:lvl7pPr>
            <a:lvl8pPr marL="3199996" indent="0">
              <a:buNone/>
              <a:defRPr sz="900"/>
            </a:lvl8pPr>
            <a:lvl9pPr marL="36571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6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40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127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13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296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5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4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14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6" indent="0">
              <a:buNone/>
              <a:defRPr sz="2000" b="1"/>
            </a:lvl2pPr>
            <a:lvl3pPr marL="913852" indent="0">
              <a:buNone/>
              <a:defRPr sz="1800" b="1"/>
            </a:lvl3pPr>
            <a:lvl4pPr marL="1370776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4" indent="0">
              <a:buNone/>
              <a:defRPr sz="1600" b="1"/>
            </a:lvl7pPr>
            <a:lvl8pPr marL="3198478" indent="0">
              <a:buNone/>
              <a:defRPr sz="1600" b="1"/>
            </a:lvl8pPr>
            <a:lvl9pPr marL="36554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6" indent="0">
              <a:buNone/>
              <a:defRPr sz="2000" b="1"/>
            </a:lvl2pPr>
            <a:lvl3pPr marL="913852" indent="0">
              <a:buNone/>
              <a:defRPr sz="1800" b="1"/>
            </a:lvl3pPr>
            <a:lvl4pPr marL="1370776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4" indent="0">
              <a:buNone/>
              <a:defRPr sz="1600" b="1"/>
            </a:lvl7pPr>
            <a:lvl8pPr marL="3198478" indent="0">
              <a:buNone/>
              <a:defRPr sz="1600" b="1"/>
            </a:lvl8pPr>
            <a:lvl9pPr marL="36554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30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07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0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8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8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26" indent="0">
              <a:buNone/>
              <a:defRPr sz="1200"/>
            </a:lvl2pPr>
            <a:lvl3pPr marL="913852" indent="0">
              <a:buNone/>
              <a:defRPr sz="1000"/>
            </a:lvl3pPr>
            <a:lvl4pPr marL="1370776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4" indent="0">
              <a:buNone/>
              <a:defRPr sz="900"/>
            </a:lvl7pPr>
            <a:lvl8pPr marL="3198478" indent="0">
              <a:buNone/>
              <a:defRPr sz="900"/>
            </a:lvl8pPr>
            <a:lvl9pPr marL="36554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788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26" indent="0">
              <a:buNone/>
              <a:defRPr sz="2800"/>
            </a:lvl2pPr>
            <a:lvl3pPr marL="913852" indent="0">
              <a:buNone/>
              <a:defRPr sz="2400"/>
            </a:lvl3pPr>
            <a:lvl4pPr marL="1370776" indent="0">
              <a:buNone/>
              <a:defRPr sz="2000"/>
            </a:lvl4pPr>
            <a:lvl5pPr marL="1827701" indent="0">
              <a:buNone/>
              <a:defRPr sz="2000"/>
            </a:lvl5pPr>
            <a:lvl6pPr marL="2284627" indent="0">
              <a:buNone/>
              <a:defRPr sz="2000"/>
            </a:lvl6pPr>
            <a:lvl7pPr marL="2741554" indent="0">
              <a:buNone/>
              <a:defRPr sz="2000"/>
            </a:lvl7pPr>
            <a:lvl8pPr marL="3198478" indent="0">
              <a:buNone/>
              <a:defRPr sz="2000"/>
            </a:lvl8pPr>
            <a:lvl9pPr marL="365540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26" indent="0">
              <a:buNone/>
              <a:defRPr sz="1200"/>
            </a:lvl2pPr>
            <a:lvl3pPr marL="913852" indent="0">
              <a:buNone/>
              <a:defRPr sz="1000"/>
            </a:lvl3pPr>
            <a:lvl4pPr marL="1370776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4" indent="0">
              <a:buNone/>
              <a:defRPr sz="900"/>
            </a:lvl7pPr>
            <a:lvl8pPr marL="3198478" indent="0">
              <a:buNone/>
              <a:defRPr sz="900"/>
            </a:lvl8pPr>
            <a:lvl9pPr marL="36554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37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227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5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4" indent="0">
              <a:buNone/>
              <a:defRPr sz="2000" b="1"/>
            </a:lvl2pPr>
            <a:lvl3pPr marL="913967" indent="0">
              <a:buNone/>
              <a:defRPr sz="1800" b="1"/>
            </a:lvl3pPr>
            <a:lvl4pPr marL="1370948" indent="0">
              <a:buNone/>
              <a:defRPr sz="1600" b="1"/>
            </a:lvl4pPr>
            <a:lvl5pPr marL="1827932" indent="0">
              <a:buNone/>
              <a:defRPr sz="1600" b="1"/>
            </a:lvl5pPr>
            <a:lvl6pPr marL="2284916" indent="0">
              <a:buNone/>
              <a:defRPr sz="1600" b="1"/>
            </a:lvl6pPr>
            <a:lvl7pPr marL="2741900" indent="0">
              <a:buNone/>
              <a:defRPr sz="1600" b="1"/>
            </a:lvl7pPr>
            <a:lvl8pPr marL="3198882" indent="0">
              <a:buNone/>
              <a:defRPr sz="1600" b="1"/>
            </a:lvl8pPr>
            <a:lvl9pPr marL="36558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4" indent="0">
              <a:buNone/>
              <a:defRPr sz="2000" b="1"/>
            </a:lvl2pPr>
            <a:lvl3pPr marL="913967" indent="0">
              <a:buNone/>
              <a:defRPr sz="1800" b="1"/>
            </a:lvl3pPr>
            <a:lvl4pPr marL="1370948" indent="0">
              <a:buNone/>
              <a:defRPr sz="1600" b="1"/>
            </a:lvl4pPr>
            <a:lvl5pPr marL="1827932" indent="0">
              <a:buNone/>
              <a:defRPr sz="1600" b="1"/>
            </a:lvl5pPr>
            <a:lvl6pPr marL="2284916" indent="0">
              <a:buNone/>
              <a:defRPr sz="1600" b="1"/>
            </a:lvl6pPr>
            <a:lvl7pPr marL="2741900" indent="0">
              <a:buNone/>
              <a:defRPr sz="1600" b="1"/>
            </a:lvl7pPr>
            <a:lvl8pPr marL="3198882" indent="0">
              <a:buNone/>
              <a:defRPr sz="1600" b="1"/>
            </a:lvl8pPr>
            <a:lvl9pPr marL="36558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84" indent="0">
              <a:buNone/>
              <a:defRPr sz="1200"/>
            </a:lvl2pPr>
            <a:lvl3pPr marL="913967" indent="0">
              <a:buNone/>
              <a:defRPr sz="1000"/>
            </a:lvl3pPr>
            <a:lvl4pPr marL="1370948" indent="0">
              <a:buNone/>
              <a:defRPr sz="900"/>
            </a:lvl4pPr>
            <a:lvl5pPr marL="1827932" indent="0">
              <a:buNone/>
              <a:defRPr sz="900"/>
            </a:lvl5pPr>
            <a:lvl6pPr marL="2284916" indent="0">
              <a:buNone/>
              <a:defRPr sz="900"/>
            </a:lvl6pPr>
            <a:lvl7pPr marL="2741900" indent="0">
              <a:buNone/>
              <a:defRPr sz="900"/>
            </a:lvl7pPr>
            <a:lvl8pPr marL="3198882" indent="0">
              <a:buNone/>
              <a:defRPr sz="900"/>
            </a:lvl8pPr>
            <a:lvl9pPr marL="36558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84" indent="0">
              <a:buNone/>
              <a:defRPr sz="2800"/>
            </a:lvl2pPr>
            <a:lvl3pPr marL="913967" indent="0">
              <a:buNone/>
              <a:defRPr sz="2400"/>
            </a:lvl3pPr>
            <a:lvl4pPr marL="1370948" indent="0">
              <a:buNone/>
              <a:defRPr sz="2000"/>
            </a:lvl4pPr>
            <a:lvl5pPr marL="1827932" indent="0">
              <a:buNone/>
              <a:defRPr sz="2000"/>
            </a:lvl5pPr>
            <a:lvl6pPr marL="2284916" indent="0">
              <a:buNone/>
              <a:defRPr sz="2000"/>
            </a:lvl6pPr>
            <a:lvl7pPr marL="2741900" indent="0">
              <a:buNone/>
              <a:defRPr sz="2000"/>
            </a:lvl7pPr>
            <a:lvl8pPr marL="3198882" indent="0">
              <a:buNone/>
              <a:defRPr sz="2000"/>
            </a:lvl8pPr>
            <a:lvl9pPr marL="365586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84" indent="0">
              <a:buNone/>
              <a:defRPr sz="1200"/>
            </a:lvl2pPr>
            <a:lvl3pPr marL="913967" indent="0">
              <a:buNone/>
              <a:defRPr sz="1000"/>
            </a:lvl3pPr>
            <a:lvl4pPr marL="1370948" indent="0">
              <a:buNone/>
              <a:defRPr sz="900"/>
            </a:lvl4pPr>
            <a:lvl5pPr marL="1827932" indent="0">
              <a:buNone/>
              <a:defRPr sz="900"/>
            </a:lvl5pPr>
            <a:lvl6pPr marL="2284916" indent="0">
              <a:buNone/>
              <a:defRPr sz="900"/>
            </a:lvl6pPr>
            <a:lvl7pPr marL="2741900" indent="0">
              <a:buNone/>
              <a:defRPr sz="900"/>
            </a:lvl7pPr>
            <a:lvl8pPr marL="3198882" indent="0">
              <a:buNone/>
              <a:defRPr sz="900"/>
            </a:lvl8pPr>
            <a:lvl9pPr marL="36558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96" tIns="45700" rIns="91396" bIns="457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396" tIns="45700" rIns="91396" bIns="457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396" tIns="45700" rIns="91396" bIns="457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396" tIns="45700" rIns="91396" bIns="457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396" tIns="45700" rIns="91396" bIns="457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96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36" indent="-342736" algn="l" defTabSz="91396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98" indent="-285614" algn="l" defTabSz="91396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60" indent="-228492" algn="l" defTabSz="91396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40" indent="-228492" algn="l" defTabSz="91396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24" indent="-228492" algn="l" defTabSz="91396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08" indent="-228492" algn="l" defTabSz="9139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90" indent="-228492" algn="l" defTabSz="9139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74" indent="-228492" algn="l" defTabSz="9139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56" indent="-228492" algn="l" defTabSz="9139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4" algn="l" defTabSz="913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67" algn="l" defTabSz="913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48" algn="l" defTabSz="913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32" algn="l" defTabSz="913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16" algn="l" defTabSz="913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00" algn="l" defTabSz="913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82" algn="l" defTabSz="913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64" algn="l" defTabSz="913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85"/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85"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8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85"/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85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6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28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6" indent="-285714" algn="l" defTabSz="91428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6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8" indent="-228571" algn="l" defTabSz="91428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0" indent="-228571" algn="l" defTabSz="91428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3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5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67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0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5" algn="l" defTabSz="9142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7" algn="l" defTabSz="9142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9" algn="l" defTabSz="9142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1" algn="l" defTabSz="9142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4" algn="l" defTabSz="9142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96" algn="l" defTabSz="9142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38" algn="l" defTabSz="9142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84" tIns="45692" rIns="91384" bIns="456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384" tIns="45692" rIns="91384" bIns="456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52"/>
            <a:fld id="{EFD72430-A013-4056-BCA1-0BD5D8F3F6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3852"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5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52"/>
            <a:fld id="{CAFEFAE8-67A1-4115-BBD2-599A165AE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385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385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93" indent="-342693" algn="l" defTabSz="91385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04" indent="-285578" algn="l" defTabSz="91385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15" indent="-228463" algn="l" defTabSz="91385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238" indent="-228463" algn="l" defTabSz="91385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64" indent="-228463" algn="l" defTabSz="91385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91" indent="-228463" algn="l" defTabSz="9138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016" indent="-228463" algn="l" defTabSz="9138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941" indent="-228463" algn="l" defTabSz="9138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867" indent="-228463" algn="l" defTabSz="9138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26" algn="l" defTabSz="9138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52" algn="l" defTabSz="9138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76" algn="l" defTabSz="9138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01" algn="l" defTabSz="9138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27" algn="l" defTabSz="9138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54" algn="l" defTabSz="9138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78" algn="l" defTabSz="9138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02" algn="l" defTabSz="9138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91" y="6204348"/>
            <a:ext cx="897489" cy="65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ounded Rectangle 41"/>
          <p:cNvSpPr/>
          <p:nvPr/>
        </p:nvSpPr>
        <p:spPr>
          <a:xfrm>
            <a:off x="2373923" y="305853"/>
            <a:ext cx="4396154" cy="62663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80" tIns="17390" rIns="34780" bIns="17390" rtlCol="0" anchor="ctr"/>
          <a:lstStyle/>
          <a:p>
            <a:pPr algn="ctr" defTabSz="914177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461846" y="342900"/>
            <a:ext cx="4220308" cy="6172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80" tIns="17390" rIns="34780" bIns="17390" rtlCol="0" anchor="ctr"/>
          <a:lstStyle/>
          <a:p>
            <a:pPr algn="ctr" defTabSz="914177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608386" y="1890325"/>
            <a:ext cx="3927231" cy="4024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80" tIns="17390" rIns="34780" bIns="17390" rtlCol="0" anchor="ctr"/>
          <a:lstStyle/>
          <a:p>
            <a:pPr algn="ctr" defTabSz="914177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08386" y="5200650"/>
            <a:ext cx="3927231" cy="800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80" tIns="17390" rIns="34780" bIns="17390" rtlCol="0" anchor="ctr"/>
          <a:lstStyle/>
          <a:p>
            <a:pPr algn="ctr" defTabSz="914177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08386" y="471488"/>
            <a:ext cx="3927231" cy="542456"/>
          </a:xfrm>
          <a:prstGeom prst="rect">
            <a:avLst/>
          </a:prstGeom>
          <a:noFill/>
        </p:spPr>
        <p:txBody>
          <a:bodyPr wrap="square" lIns="34780" tIns="17390" rIns="34780" bIns="17390" rtlCol="0">
            <a:spAutoFit/>
          </a:bodyPr>
          <a:lstStyle/>
          <a:p>
            <a:pPr algn="ctr" defTabSz="914177"/>
            <a:r>
              <a:rPr lang="en-US" sz="3300" b="1" dirty="0">
                <a:solidFill>
                  <a:prstClr val="white"/>
                </a:solidFill>
              </a:rPr>
              <a:t>TOW AWAY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608386" y="1019960"/>
            <a:ext cx="3927231" cy="2694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80" tIns="17390" rIns="34780" bIns="17390" rtlCol="0" anchor="ctr"/>
          <a:lstStyle/>
          <a:p>
            <a:pPr algn="ctr" defTabSz="914177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 flipH="1">
            <a:off x="3399693" y="5181600"/>
            <a:ext cx="2417885" cy="5565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80" tIns="17390" rIns="34780" bIns="17390" rtlCol="0" anchor="ctr"/>
          <a:lstStyle/>
          <a:p>
            <a:pPr algn="ctr" defTabSz="914177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27667" y="3314701"/>
            <a:ext cx="3927231" cy="1389341"/>
          </a:xfrm>
          <a:prstGeom prst="rect">
            <a:avLst/>
          </a:prstGeom>
          <a:noFill/>
        </p:spPr>
        <p:txBody>
          <a:bodyPr wrap="square" lIns="34780" tIns="17390" rIns="34780" bIns="17390" rtlCol="0">
            <a:spAutoFit/>
          </a:bodyPr>
          <a:lstStyle/>
          <a:p>
            <a:pPr algn="ctr" defTabSz="914177"/>
            <a:endParaRPr lang="en-US" sz="4400" b="1" dirty="0">
              <a:solidFill>
                <a:srgbClr val="FF0000"/>
              </a:solidFill>
            </a:endParaRPr>
          </a:p>
          <a:p>
            <a:pPr algn="ctr" defTabSz="914177"/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73923" y="6057900"/>
            <a:ext cx="4396154" cy="419844"/>
          </a:xfrm>
          <a:prstGeom prst="rect">
            <a:avLst/>
          </a:prstGeom>
          <a:noFill/>
        </p:spPr>
        <p:txBody>
          <a:bodyPr wrap="square" lIns="34780" tIns="17390" rIns="34780" bIns="17390" rtlCol="0">
            <a:spAutoFit/>
          </a:bodyPr>
          <a:lstStyle/>
          <a:p>
            <a:pPr algn="ctr" defTabSz="914177"/>
            <a:r>
              <a:rPr lang="en-US" sz="2500" b="1" dirty="0">
                <a:solidFill>
                  <a:prstClr val="white"/>
                </a:solidFill>
              </a:rPr>
              <a:t>IF TOWED CALL 311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73924" y="3659717"/>
            <a:ext cx="4396152" cy="912283"/>
          </a:xfrm>
          <a:prstGeom prst="rect">
            <a:avLst/>
          </a:prstGeom>
          <a:noFill/>
        </p:spPr>
        <p:txBody>
          <a:bodyPr wrap="square" lIns="34780" tIns="17390" rIns="34780" bIns="17390" rtlCol="0">
            <a:spAutoFit/>
          </a:bodyPr>
          <a:lstStyle/>
          <a:p>
            <a:pPr algn="ctr" defTabSz="914177"/>
            <a:r>
              <a:rPr lang="en-US" sz="57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BUS STAGING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77380" y="1079934"/>
            <a:ext cx="3946512" cy="773783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NO STANDING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90800" y="1680009"/>
            <a:ext cx="3946512" cy="758395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OR PARKING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60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 #1: 50ct.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73923" y="3173972"/>
            <a:ext cx="4396153" cy="712228"/>
          </a:xfrm>
          <a:prstGeom prst="rect">
            <a:avLst/>
          </a:prstGeom>
          <a:noFill/>
        </p:spPr>
        <p:txBody>
          <a:bodyPr wrap="square" lIns="34780" tIns="17390" rIns="34780" bIns="17390" rtlCol="0">
            <a:spAutoFit/>
          </a:bodyPr>
          <a:lstStyle/>
          <a:p>
            <a:pPr algn="ctr" defTabSz="914177"/>
            <a:r>
              <a:rPr lang="en-US" sz="4400" b="1" dirty="0" smtClean="0">
                <a:solidFill>
                  <a:srgbClr val="FF0000"/>
                </a:solidFill>
              </a:rPr>
              <a:t>EMERGENCY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3924" y="4393172"/>
            <a:ext cx="4396152" cy="712228"/>
          </a:xfrm>
          <a:prstGeom prst="rect">
            <a:avLst/>
          </a:prstGeom>
          <a:noFill/>
        </p:spPr>
        <p:txBody>
          <a:bodyPr wrap="square" lIns="34780" tIns="17390" rIns="34780" bIns="17390" rtlCol="0">
            <a:spAutoFit/>
          </a:bodyPr>
          <a:lstStyle/>
          <a:p>
            <a:pPr algn="ctr" defTabSz="914177"/>
            <a:r>
              <a:rPr lang="en-US" sz="4400" b="1" dirty="0" smtClean="0">
                <a:solidFill>
                  <a:srgbClr val="FF0000"/>
                </a:solidFill>
              </a:rPr>
              <a:t>ZONE</a:t>
            </a:r>
          </a:p>
        </p:txBody>
      </p:sp>
    </p:spTree>
    <p:extLst>
      <p:ext uri="{BB962C8B-B14F-4D97-AF65-F5344CB8AC3E}">
        <p14:creationId xmlns:p14="http://schemas.microsoft.com/office/powerpoint/2010/main" val="36966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57" y="6210672"/>
            <a:ext cx="89224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362200" y="305853"/>
            <a:ext cx="4396154" cy="62663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50123" y="342900"/>
            <a:ext cx="4220308" cy="6172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596666" y="1890331"/>
            <a:ext cx="3927231" cy="386684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96666" y="4914900"/>
            <a:ext cx="3927231" cy="1085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2596666" y="471488"/>
            <a:ext cx="3927231" cy="542456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>
                <a:solidFill>
                  <a:prstClr val="white"/>
                </a:solidFill>
              </a:rPr>
              <a:t>TOW AWAY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6666" y="1019964"/>
            <a:ext cx="3927231" cy="2694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96666" y="6000750"/>
            <a:ext cx="3927231" cy="419844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2500" b="1" dirty="0">
                <a:solidFill>
                  <a:srgbClr val="FF0000"/>
                </a:solidFill>
              </a:rPr>
              <a:t>IF TOWED CALL 311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6666" y="2362200"/>
            <a:ext cx="3927231" cy="542951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rgbClr val="FF0000"/>
                </a:solidFill>
              </a:rPr>
              <a:t>7: 00AM </a:t>
            </a:r>
            <a:r>
              <a:rPr lang="en-US" sz="3300" b="1" dirty="0" smtClean="0">
                <a:solidFill>
                  <a:srgbClr val="FF0000"/>
                </a:solidFill>
              </a:rPr>
              <a:t>– 10:00AM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96666" y="2924086"/>
            <a:ext cx="3927231" cy="542951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rgbClr val="FF0000"/>
                </a:solidFill>
              </a:rPr>
              <a:t>Monday – Friday 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62200" y="6057900"/>
            <a:ext cx="4396154" cy="419844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2500" b="1" dirty="0">
                <a:solidFill>
                  <a:prstClr val="white"/>
                </a:solidFill>
              </a:rPr>
              <a:t>IF TOWED CALL 311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77380" y="990600"/>
            <a:ext cx="3946512" cy="773783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NO STANDING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90800" y="1524000"/>
            <a:ext cx="3946512" cy="758395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OR PARKING</a:t>
            </a:r>
          </a:p>
        </p:txBody>
      </p:sp>
      <p:sp>
        <p:nvSpPr>
          <p:cNvPr id="2" name="Left-Right Arrow 1"/>
          <p:cNvSpPr/>
          <p:nvPr/>
        </p:nvSpPr>
        <p:spPr>
          <a:xfrm>
            <a:off x="3328734" y="5323950"/>
            <a:ext cx="2470643" cy="54345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7380" y="3957352"/>
            <a:ext cx="3959931" cy="11480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7379" y="3957352"/>
            <a:ext cx="3927231" cy="1050766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chemeClr val="bg1"/>
                </a:solidFill>
              </a:rPr>
              <a:t>EMERGENCY</a:t>
            </a:r>
          </a:p>
          <a:p>
            <a:pPr algn="ctr" defTabSz="913744"/>
            <a:r>
              <a:rPr lang="en-US" sz="3300" b="1" dirty="0" smtClean="0">
                <a:solidFill>
                  <a:schemeClr val="bg1"/>
                </a:solidFill>
              </a:rPr>
              <a:t>Extended </a:t>
            </a:r>
            <a:r>
              <a:rPr lang="en-US" sz="3300" b="1" dirty="0" smtClean="0">
                <a:solidFill>
                  <a:schemeClr val="bg1"/>
                </a:solidFill>
              </a:rPr>
              <a:t>Rush Hour</a:t>
            </a:r>
            <a:endParaRPr lang="en-US" sz="33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61783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 # 2: 200ct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57" y="6210672"/>
            <a:ext cx="89224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362200" y="305853"/>
            <a:ext cx="4396154" cy="62663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50123" y="342900"/>
            <a:ext cx="4220308" cy="6172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596666" y="1890331"/>
            <a:ext cx="3927231" cy="386684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96666" y="4914900"/>
            <a:ext cx="3927231" cy="1085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2596666" y="471488"/>
            <a:ext cx="3927231" cy="542456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>
                <a:solidFill>
                  <a:prstClr val="white"/>
                </a:solidFill>
              </a:rPr>
              <a:t>TOW AWAY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6666" y="1019964"/>
            <a:ext cx="3927231" cy="2694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96666" y="6000750"/>
            <a:ext cx="3927231" cy="419844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2500" b="1" dirty="0">
                <a:solidFill>
                  <a:srgbClr val="FF0000"/>
                </a:solidFill>
              </a:rPr>
              <a:t>IF TOWED CALL 311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00440" y="2929245"/>
            <a:ext cx="3927231" cy="542951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rgbClr val="FF0000"/>
                </a:solidFill>
              </a:rPr>
              <a:t>Monday – Friday 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62200" y="6057900"/>
            <a:ext cx="4396154" cy="419844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2500" b="1" dirty="0">
                <a:solidFill>
                  <a:prstClr val="white"/>
                </a:solidFill>
              </a:rPr>
              <a:t>IF TOWED CALL 311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77380" y="990600"/>
            <a:ext cx="3946512" cy="773783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NO STANDING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90800" y="1524000"/>
            <a:ext cx="3946512" cy="758395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OR PARKING</a:t>
            </a:r>
          </a:p>
        </p:txBody>
      </p:sp>
      <p:sp>
        <p:nvSpPr>
          <p:cNvPr id="2" name="Left-Right Arrow 1"/>
          <p:cNvSpPr/>
          <p:nvPr/>
        </p:nvSpPr>
        <p:spPr>
          <a:xfrm>
            <a:off x="3328734" y="5323950"/>
            <a:ext cx="2470643" cy="54345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7380" y="3957352"/>
            <a:ext cx="3959931" cy="11480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77378" y="2367359"/>
            <a:ext cx="3927231" cy="542951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rgbClr val="FF0000"/>
                </a:solidFill>
              </a:rPr>
              <a:t>4:00PM </a:t>
            </a:r>
            <a:r>
              <a:rPr lang="en-US" sz="3300" b="1" dirty="0" smtClean="0">
                <a:solidFill>
                  <a:srgbClr val="FF0000"/>
                </a:solidFill>
              </a:rPr>
              <a:t>– 7:00PM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7379" y="3957352"/>
            <a:ext cx="3927231" cy="1050766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chemeClr val="bg1"/>
                </a:solidFill>
              </a:rPr>
              <a:t>EMERGENCY</a:t>
            </a:r>
          </a:p>
          <a:p>
            <a:pPr algn="ctr" defTabSz="913744"/>
            <a:r>
              <a:rPr lang="en-US" sz="3300" b="1" dirty="0" smtClean="0">
                <a:solidFill>
                  <a:schemeClr val="bg1"/>
                </a:solidFill>
              </a:rPr>
              <a:t>Extended </a:t>
            </a:r>
            <a:r>
              <a:rPr lang="en-US" sz="3300" b="1" dirty="0" smtClean="0">
                <a:solidFill>
                  <a:schemeClr val="bg1"/>
                </a:solidFill>
              </a:rPr>
              <a:t>Rush Hour</a:t>
            </a:r>
            <a:endParaRPr lang="en-US" sz="33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60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 #3: 200ct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57" y="6210672"/>
            <a:ext cx="89224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362200" y="305853"/>
            <a:ext cx="4396154" cy="62663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50123" y="342900"/>
            <a:ext cx="4220308" cy="6172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596666" y="1890331"/>
            <a:ext cx="3927231" cy="386684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96666" y="4914900"/>
            <a:ext cx="3927231" cy="1085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2596666" y="471488"/>
            <a:ext cx="3927231" cy="542456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>
                <a:solidFill>
                  <a:prstClr val="white"/>
                </a:solidFill>
              </a:rPr>
              <a:t>TOW AWAY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6666" y="1019964"/>
            <a:ext cx="3927231" cy="2694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96666" y="6000750"/>
            <a:ext cx="3927231" cy="419844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2500" b="1" dirty="0">
                <a:solidFill>
                  <a:srgbClr val="FF0000"/>
                </a:solidFill>
              </a:rPr>
              <a:t>IF TOWED CALL 311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6666" y="2362200"/>
            <a:ext cx="3927231" cy="542951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rgbClr val="FF0000"/>
                </a:solidFill>
              </a:rPr>
              <a:t>7:00AM </a:t>
            </a:r>
            <a:r>
              <a:rPr lang="en-US" sz="3300" b="1" dirty="0" smtClean="0">
                <a:solidFill>
                  <a:srgbClr val="FF0000"/>
                </a:solidFill>
              </a:rPr>
              <a:t>– 10:00AM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96666" y="3343249"/>
            <a:ext cx="3927231" cy="542951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rgbClr val="FF0000"/>
                </a:solidFill>
              </a:rPr>
              <a:t>Monday – Friday 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62200" y="6057900"/>
            <a:ext cx="4396154" cy="419844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2500" b="1" dirty="0">
                <a:solidFill>
                  <a:prstClr val="white"/>
                </a:solidFill>
              </a:rPr>
              <a:t>IF TOWED CALL 311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77380" y="990600"/>
            <a:ext cx="3946512" cy="773783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NO STANDING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90800" y="1524000"/>
            <a:ext cx="3946512" cy="758395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OR PARKING</a:t>
            </a:r>
          </a:p>
        </p:txBody>
      </p:sp>
      <p:sp>
        <p:nvSpPr>
          <p:cNvPr id="2" name="Left-Right Arrow 1"/>
          <p:cNvSpPr/>
          <p:nvPr/>
        </p:nvSpPr>
        <p:spPr>
          <a:xfrm>
            <a:off x="3328734" y="5323950"/>
            <a:ext cx="2470643" cy="54345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7380" y="3957352"/>
            <a:ext cx="3959931" cy="11480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90800" y="2809849"/>
            <a:ext cx="3927231" cy="542951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rgbClr val="FF0000"/>
                </a:solidFill>
              </a:rPr>
              <a:t>4:00PM </a:t>
            </a:r>
            <a:r>
              <a:rPr lang="en-US" sz="3300" b="1" dirty="0" smtClean="0">
                <a:solidFill>
                  <a:srgbClr val="FF0000"/>
                </a:solidFill>
              </a:rPr>
              <a:t>– 7:00PM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7379" y="3957352"/>
            <a:ext cx="3927231" cy="1050766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chemeClr val="bg1"/>
                </a:solidFill>
              </a:rPr>
              <a:t>EMERGENCY</a:t>
            </a:r>
          </a:p>
          <a:p>
            <a:pPr algn="ctr" defTabSz="913744"/>
            <a:r>
              <a:rPr lang="en-US" sz="3300" b="1" dirty="0" smtClean="0">
                <a:solidFill>
                  <a:schemeClr val="bg1"/>
                </a:solidFill>
              </a:rPr>
              <a:t>Extended </a:t>
            </a:r>
            <a:r>
              <a:rPr lang="en-US" sz="3300" b="1" dirty="0" smtClean="0">
                <a:solidFill>
                  <a:schemeClr val="bg1"/>
                </a:solidFill>
              </a:rPr>
              <a:t>Rush Hour</a:t>
            </a:r>
            <a:endParaRPr lang="en-US" sz="33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6674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 #4: 200ct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57" y="6210672"/>
            <a:ext cx="89224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362200" y="305853"/>
            <a:ext cx="4396154" cy="62663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50123" y="342900"/>
            <a:ext cx="4220308" cy="6172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596666" y="1890331"/>
            <a:ext cx="3927231" cy="386684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96666" y="4914900"/>
            <a:ext cx="3927231" cy="1085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2596666" y="471488"/>
            <a:ext cx="3927231" cy="542456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>
                <a:solidFill>
                  <a:prstClr val="white"/>
                </a:solidFill>
              </a:rPr>
              <a:t>TOW AWAY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6666" y="1019964"/>
            <a:ext cx="3927231" cy="2694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764" tIns="17382" rIns="34764" bIns="17382" rtlCol="0" anchor="ctr"/>
          <a:lstStyle/>
          <a:p>
            <a:pPr algn="ctr" defTabSz="913744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96666" y="6000750"/>
            <a:ext cx="3927231" cy="419844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2500" b="1" dirty="0">
                <a:solidFill>
                  <a:srgbClr val="FF0000"/>
                </a:solidFill>
              </a:rPr>
              <a:t>IF TOWED CALL 311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6666" y="2362200"/>
            <a:ext cx="3927231" cy="542951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rgbClr val="FF0000"/>
                </a:solidFill>
              </a:rPr>
              <a:t>7:00AM </a:t>
            </a:r>
            <a:r>
              <a:rPr lang="en-US" sz="3300" b="1" dirty="0" smtClean="0">
                <a:solidFill>
                  <a:srgbClr val="FF0000"/>
                </a:solidFill>
              </a:rPr>
              <a:t>– </a:t>
            </a:r>
            <a:r>
              <a:rPr lang="en-US" sz="3300" b="1" dirty="0" smtClean="0">
                <a:solidFill>
                  <a:srgbClr val="FF0000"/>
                </a:solidFill>
              </a:rPr>
              <a:t>7:00 PM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80118" y="3071773"/>
            <a:ext cx="3927231" cy="542951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rgbClr val="FF0000"/>
                </a:solidFill>
              </a:rPr>
              <a:t>Monday – Friday 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62200" y="6057900"/>
            <a:ext cx="4396154" cy="419844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2500" b="1" dirty="0">
                <a:solidFill>
                  <a:prstClr val="white"/>
                </a:solidFill>
              </a:rPr>
              <a:t>IF TOWED CALL 311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77380" y="990600"/>
            <a:ext cx="3946512" cy="773783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NO STANDING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90800" y="1524000"/>
            <a:ext cx="3946512" cy="758395"/>
          </a:xfrm>
          <a:prstGeom prst="rect">
            <a:avLst/>
          </a:prstGeom>
        </p:spPr>
        <p:txBody>
          <a:bodyPr wrap="square" lIns="34764" tIns="17382" rIns="34764" bIns="17382">
            <a:spAutoFit/>
          </a:bodyPr>
          <a:lstStyle/>
          <a:p>
            <a:pPr algn="ctr" defTabSz="913744"/>
            <a:r>
              <a:rPr lang="en-US" sz="4700" b="1" dirty="0">
                <a:solidFill>
                  <a:srgbClr val="FF0000"/>
                </a:solidFill>
              </a:rPr>
              <a:t>OR PARKING</a:t>
            </a:r>
          </a:p>
        </p:txBody>
      </p:sp>
      <p:sp>
        <p:nvSpPr>
          <p:cNvPr id="2" name="Left-Right Arrow 1"/>
          <p:cNvSpPr/>
          <p:nvPr/>
        </p:nvSpPr>
        <p:spPr>
          <a:xfrm>
            <a:off x="3328734" y="5323950"/>
            <a:ext cx="2470643" cy="54345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7380" y="3957352"/>
            <a:ext cx="3959931" cy="11480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7379" y="3957352"/>
            <a:ext cx="3927231" cy="1050766"/>
          </a:xfrm>
          <a:prstGeom prst="rect">
            <a:avLst/>
          </a:prstGeom>
          <a:noFill/>
        </p:spPr>
        <p:txBody>
          <a:bodyPr wrap="square" lIns="34764" tIns="17382" rIns="34764" bIns="17382" rtlCol="0">
            <a:spAutoFit/>
          </a:bodyPr>
          <a:lstStyle/>
          <a:p>
            <a:pPr algn="ctr" defTabSz="913744"/>
            <a:r>
              <a:rPr lang="en-US" sz="3300" b="1" dirty="0" smtClean="0">
                <a:solidFill>
                  <a:schemeClr val="bg1"/>
                </a:solidFill>
              </a:rPr>
              <a:t>EMERGENCY</a:t>
            </a:r>
          </a:p>
          <a:p>
            <a:pPr algn="ctr" defTabSz="913744"/>
            <a:r>
              <a:rPr lang="en-US" sz="3300" b="1" dirty="0" smtClean="0">
                <a:solidFill>
                  <a:schemeClr val="bg1"/>
                </a:solidFill>
              </a:rPr>
              <a:t>Extended </a:t>
            </a:r>
            <a:r>
              <a:rPr lang="en-US" sz="3300" b="1" dirty="0" smtClean="0">
                <a:solidFill>
                  <a:schemeClr val="bg1"/>
                </a:solidFill>
              </a:rPr>
              <a:t>Rush Hour</a:t>
            </a:r>
            <a:endParaRPr lang="en-US" sz="33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60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SIGN #6: 100ct.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144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4_Office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M. Rogers</dc:creator>
  <cp:lastModifiedBy>ServUS</cp:lastModifiedBy>
  <cp:revision>17</cp:revision>
  <dcterms:created xsi:type="dcterms:W3CDTF">2006-08-16T00:00:00Z</dcterms:created>
  <dcterms:modified xsi:type="dcterms:W3CDTF">2016-06-02T17:04:47Z</dcterms:modified>
</cp:coreProperties>
</file>